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79E129-7042-446D-B581-F29A2C55B600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DDB9D9-45A0-4E2F-8D45-A5414B044BE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4.03.2025\mchs-razyasnyaet_1669276237338754789__2000x20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8992" y="-459432"/>
            <a:ext cx="13178514" cy="74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04.03.2025\flag_Russi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07" y="-134778"/>
            <a:ext cx="2040969" cy="17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04.03.2025\i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79"/>
            <a:ext cx="3316236" cy="22060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4.03.2025\YisRk4cR4JwP0CEtT0_w94SQ0uehebrvIRyuM3VEy5CcH-NL6ZtvtLY1uXhKTwqHQjTs1d3A-CS4CjPRN0VRI2z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12029"/>
            <a:ext cx="5056800" cy="25268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04.03.2025\news_160474_image_900x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12029"/>
            <a:ext cx="4176464" cy="26788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79968" y="0"/>
            <a:ext cx="7679407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 управление МЧС России </a:t>
            </a:r>
          </a:p>
          <a:p>
            <a:pPr marL="182880" indent="0" algn="ctr">
              <a:buNone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Самарской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151185">
            <a:off x="106756" y="1064452"/>
            <a:ext cx="7962759" cy="597223"/>
          </a:xfrm>
          <a:prstGeom prst="rect">
            <a:avLst/>
          </a:prstGeom>
          <a:noFill/>
        </p:spPr>
        <p:txBody>
          <a:bodyPr wrap="none" rtlCol="0">
            <a:prstTxWarp prst="textFadeRight">
              <a:avLst>
                <a:gd name="adj" fmla="val 35357"/>
              </a:avLst>
            </a:prstTxWarp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Проводит набор на обучение в высшие учебные заведения МЧС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0265" y="3488703"/>
            <a:ext cx="4437945" cy="646331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ИВАНОВСКАЯ ПОЖАРНО-СПАСАТЕЛЬНАЯ АКАДЕМИЯ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ГОСУДАРСТВЕННОЙ ПРОТИВОПОЖАРНОЙ СЛУЖБЫ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МЧС РОССИИ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10" y="3487505"/>
            <a:ext cx="4406270" cy="646331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УРАЛЬСКИЙ ИНСТИТУТ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ГОСУДАРСТВЕННОЙ ПРОТИВОПОЖАРНОЙ СЛУЖБЫ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МЧС РОССИИ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08504" cy="882119"/>
          </a:xfrm>
        </p:spPr>
        <p:txBody>
          <a:bodyPr>
            <a:prstTxWarp prst="textTriangle">
              <a:avLst/>
            </a:prstTxWarp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Набор проходит по специальностям: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04.03.2025\pozharnaya-mashina-animatsionnaya-kartinka-00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6325" y="422108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3404091"/>
            <a:ext cx="4176464" cy="1314331"/>
          </a:xfrm>
          <a:prstGeom prst="irregularSeal2">
            <a:avLst/>
          </a:prstGeom>
          <a:solidFill>
            <a:schemeClr val="tx1">
              <a:lumMod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«Пожарная безопасность»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F:\04.03.2025\pozharnaya-mashina-animatsionnaya-kartinka-00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4392048" y="3388439"/>
            <a:ext cx="4176464" cy="1314331"/>
          </a:xfrm>
          <a:prstGeom prst="irregularSeal2">
            <a:avLst/>
          </a:prstGeom>
          <a:solidFill>
            <a:schemeClr val="tx1">
              <a:lumMod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Техносферная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безопасность»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39552" y="1052736"/>
            <a:ext cx="3888432" cy="2592288"/>
          </a:xfrm>
          <a:prstGeom prst="cloudCallout">
            <a:avLst>
              <a:gd name="adj1" fmla="val -22811"/>
              <a:gd name="adj2" fmla="val 55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4590741" y="1019719"/>
            <a:ext cx="3888432" cy="2592288"/>
          </a:xfrm>
          <a:prstGeom prst="cloudCallout">
            <a:avLst>
              <a:gd name="adj1" fmla="val -22811"/>
              <a:gd name="adj2" fmla="val 55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F:\04.03.2025\KSjWwHip4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0821"/>
            <a:ext cx="3319327" cy="22322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04.03.2025\full_RKK9m8z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2326"/>
            <a:ext cx="3550611" cy="23670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04.03.2025\generated_image_4215c4d6f85011ef8381ae18f83f24a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20" y="3388440"/>
            <a:ext cx="3878560" cy="38785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04.03.2025\62604757_ebfdadd3833db1253316fe070dc4a6f6_8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45" y="266998"/>
            <a:ext cx="2924755" cy="17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1"/>
          <p:cNvSpPr txBox="1">
            <a:spLocks/>
          </p:cNvSpPr>
          <p:nvPr/>
        </p:nvSpPr>
        <p:spPr>
          <a:xfrm>
            <a:off x="4644008" y="1196751"/>
            <a:ext cx="3816424" cy="1152128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softEdge rad="317500"/>
          </a:effectLst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32"/>
              </a:spcBef>
              <a:spcAft>
                <a:spcPts val="0"/>
              </a:spcAft>
            </a:pPr>
            <a:r>
              <a:rPr lang="ru-RU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специальное звание </a:t>
            </a:r>
            <a:endParaRPr lang="ru-RU" sz="1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«лейтенант внутренней службы»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F:\04.03.2025\62604757_ebfdadd3833db1253316fe070dc4a6f6_8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2" y="266998"/>
            <a:ext cx="2924755" cy="17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1170112"/>
            <a:ext cx="3672408" cy="1080120"/>
          </a:xfrm>
          <a:solidFill>
            <a:schemeClr val="tx1">
              <a:lumMod val="5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квалификация </a:t>
            </a:r>
            <a:endParaRPr lang="ru-RU" sz="1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«Бакалавр» или «Специалист»</a:t>
            </a:r>
          </a:p>
          <a:p>
            <a:endParaRPr lang="ru-RU" dirty="0"/>
          </a:p>
        </p:txBody>
      </p:sp>
      <p:pic>
        <p:nvPicPr>
          <p:cNvPr id="4099" name="Picture 3" descr="F:\04.03.2025\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729" y="2070358"/>
            <a:ext cx="4837737" cy="32125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04.03.2025\10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35" y="3068960"/>
            <a:ext cx="4937185" cy="33843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04.03.2025\photo_2019-08-02_10-34-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53">
            <a:off x="4772166" y="1517764"/>
            <a:ext cx="2894155" cy="231582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188639"/>
            <a:ext cx="4942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окончании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образовательного учреждения </a:t>
            </a:r>
          </a:p>
          <a:p>
            <a:pPr algn="ctr"/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МЧС России присваивается: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8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71623" y="-309621"/>
            <a:ext cx="8800751" cy="3960440"/>
          </a:xfrm>
          <a:prstGeom prst="rect">
            <a:avLst/>
          </a:prstGeom>
          <a:solidFill>
            <a:schemeClr val="tx1">
              <a:lumMod val="50000"/>
            </a:schemeClr>
          </a:solidFill>
          <a:effectLst>
            <a:softEdge rad="127000"/>
          </a:effectLst>
          <a:scene3d>
            <a:camera prst="perspectiveRelaxedModerately"/>
            <a:lightRig rig="threePt" dir="t"/>
          </a:scene3d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ПОЛНОЕ ГОСУДАРСТВЕННОЕ ОБЕСПЕЧЕНИЕ;</a:t>
            </a:r>
          </a:p>
          <a:p>
            <a:pPr algn="ctr"/>
            <a:r>
              <a:rPr lang="ru-RU" sz="25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ПОЛУЧЕНИЕ СТИПЕНДИИ ОТ 15 ДО 25 ТЫС. РУБЛЕЙ; ПОЛНОЕ ОБМУНДИРОВАНИЕ;  </a:t>
            </a:r>
          </a:p>
          <a:p>
            <a:pPr algn="ctr"/>
            <a:r>
              <a:rPr lang="ru-RU" sz="25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КАНИКУЛЯРНЫХ ОТПУСКА В ГОДУ; </a:t>
            </a:r>
          </a:p>
          <a:p>
            <a:pPr algn="ctr"/>
            <a:r>
              <a:rPr lang="ru-RU" sz="25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ГАРАНТИРОВАННОЕ МЕСТО СЛУЖБЫ В ОДНОМ ИЗ ПОДРАЗДЕЛЕНИИ ГЛАВНОГО УПРАВЛЕНИЯ МЧС РОССИИ ПО САМАРСКОЙ ОБЛАСТИ; </a:t>
            </a:r>
          </a:p>
          <a:p>
            <a:pPr algn="ctr"/>
            <a:r>
              <a:rPr lang="ru-RU" sz="25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ДОСРОЧНЫЙ ВЫХОД НА ПЕНСИЮ ПО ВЫСЛУГЕ ЛЕТ </a:t>
            </a:r>
            <a:endParaRPr lang="ru-RU" sz="25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04.03.2025\e86050aa-fd04-5ff7-974e-758fbec2dae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65" y="3948451"/>
            <a:ext cx="4215165" cy="29541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04.03.2025\gosudarstvennomu-pozharnomu-nadzoru-95-let_1658126250815073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63" y="3672101"/>
            <a:ext cx="4716016" cy="34293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04.03.2025\rcyG3YrwU-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90" y="3429000"/>
            <a:ext cx="4485125" cy="29999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04.03.2025\загруженное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3" y="-243408"/>
            <a:ext cx="5648456" cy="36711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3599382" cy="5618202"/>
          </a:xfrm>
          <a:prstGeom prst="verticalScroll">
            <a:avLst>
              <a:gd name="adj" fmla="val 20906"/>
            </a:avLst>
          </a:prstGeom>
          <a:solidFill>
            <a:srgbClr val="00B0F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Если вы решили стать молодым специалистом, обращайтесь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отдел кадровой, воспитательной работы и профессионального обучения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Главного управления МЧС России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Самарской области по адресу: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Самара, ул.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Галактионовская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193,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тел. 8(846) 338-96-16</a:t>
            </a:r>
          </a:p>
        </p:txBody>
      </p:sp>
      <p:pic>
        <p:nvPicPr>
          <p:cNvPr id="6149" name="Picture 5" descr="F:\04.03.2025\MSAAAgPBM-A-1920-no-bg-preview (carve.photos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3005271"/>
            <a:ext cx="2504971" cy="343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155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Главное управление МЧС России по Самарской области</dc:title>
  <dc:creator>Кошкина</dc:creator>
  <cp:lastModifiedBy>Кошкина</cp:lastModifiedBy>
  <cp:revision>18</cp:revision>
  <dcterms:created xsi:type="dcterms:W3CDTF">2025-03-03T15:36:17Z</dcterms:created>
  <dcterms:modified xsi:type="dcterms:W3CDTF">2025-03-05T10:35:55Z</dcterms:modified>
</cp:coreProperties>
</file>